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56" r:id="rId3"/>
    <p:sldId id="287" r:id="rId4"/>
    <p:sldId id="283" r:id="rId5"/>
    <p:sldId id="286" r:id="rId6"/>
    <p:sldId id="285" r:id="rId7"/>
    <p:sldId id="296" r:id="rId8"/>
    <p:sldId id="288" r:id="rId9"/>
    <p:sldId id="27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6699FF"/>
    <a:srgbClr val="3366FF"/>
    <a:srgbClr val="00CC66"/>
    <a:srgbClr val="00FFCC"/>
    <a:srgbClr val="99FF66"/>
    <a:srgbClr val="99FF99"/>
    <a:srgbClr val="00FFFF"/>
    <a:srgbClr val="00FF00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622" autoAdjust="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3070D8-B25F-4D4F-B8F9-D9D3392ECD6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BAB1E4-2EBD-4D47-B13E-AD200D3603D1}">
      <dgm:prSet phldrT="[Текст]" custT="1"/>
      <dgm:spPr/>
      <dgm:t>
        <a:bodyPr/>
        <a:lstStyle/>
        <a:p>
          <a:r>
            <a:rPr lang="ru-RU" sz="1100" dirty="0" smtClean="0"/>
            <a:t>Педагоги специального образования</a:t>
          </a:r>
          <a:endParaRPr lang="ru-RU" sz="1100" dirty="0"/>
        </a:p>
      </dgm:t>
    </dgm:pt>
    <dgm:pt modelId="{593CB159-1392-4635-9EE0-476FE4A50EF8}" type="parTrans" cxnId="{87AFD615-CC34-402A-9D45-3F9239C70D18}">
      <dgm:prSet/>
      <dgm:spPr/>
      <dgm:t>
        <a:bodyPr/>
        <a:lstStyle/>
        <a:p>
          <a:endParaRPr lang="ru-RU"/>
        </a:p>
      </dgm:t>
    </dgm:pt>
    <dgm:pt modelId="{19C844EA-A7BE-49C2-8E8D-D303351C26C0}" type="sibTrans" cxnId="{87AFD615-CC34-402A-9D45-3F9239C70D18}">
      <dgm:prSet/>
      <dgm:spPr/>
      <dgm:t>
        <a:bodyPr/>
        <a:lstStyle/>
        <a:p>
          <a:endParaRPr lang="ru-RU"/>
        </a:p>
      </dgm:t>
    </dgm:pt>
    <dgm:pt modelId="{191BEEB0-4AC6-4F6E-84A7-77BED119261C}">
      <dgm:prSet phldrT="[Текст]" custT="1"/>
      <dgm:spPr/>
      <dgm:t>
        <a:bodyPr/>
        <a:lstStyle/>
        <a:p>
          <a:r>
            <a:rPr lang="ru-RU" sz="1400" dirty="0" smtClean="0"/>
            <a:t>Учитель -логопед</a:t>
          </a:r>
          <a:endParaRPr lang="ru-RU" sz="1400" dirty="0"/>
        </a:p>
      </dgm:t>
    </dgm:pt>
    <dgm:pt modelId="{95AF6C6E-E206-4A30-AB07-F65A09B0D3D2}" type="parTrans" cxnId="{96D066E5-7BA7-472E-B78A-EAD1CE7276C6}">
      <dgm:prSet/>
      <dgm:spPr/>
      <dgm:t>
        <a:bodyPr/>
        <a:lstStyle/>
        <a:p>
          <a:endParaRPr lang="ru-RU"/>
        </a:p>
      </dgm:t>
    </dgm:pt>
    <dgm:pt modelId="{123F47EF-0EFA-40E6-8D54-5D5094053C3A}" type="sibTrans" cxnId="{96D066E5-7BA7-472E-B78A-EAD1CE7276C6}">
      <dgm:prSet/>
      <dgm:spPr/>
      <dgm:t>
        <a:bodyPr/>
        <a:lstStyle/>
        <a:p>
          <a:endParaRPr lang="ru-RU"/>
        </a:p>
      </dgm:t>
    </dgm:pt>
    <dgm:pt modelId="{814F77E8-36D4-4F31-B191-CB0ABF4E1568}">
      <dgm:prSet phldrT="[Текст]" custT="1"/>
      <dgm:spPr/>
      <dgm:t>
        <a:bodyPr/>
        <a:lstStyle/>
        <a:p>
          <a:r>
            <a:rPr lang="ru-RU" sz="1400" dirty="0" smtClean="0"/>
            <a:t>Музыкальный руководитель</a:t>
          </a:r>
          <a:endParaRPr lang="ru-RU" sz="1400" dirty="0"/>
        </a:p>
      </dgm:t>
    </dgm:pt>
    <dgm:pt modelId="{B432BBB5-8830-469A-9AAA-C69D34DAC527}" type="parTrans" cxnId="{5904726A-313A-479C-A867-6F5E7336B2EA}">
      <dgm:prSet/>
      <dgm:spPr/>
      <dgm:t>
        <a:bodyPr/>
        <a:lstStyle/>
        <a:p>
          <a:endParaRPr lang="ru-RU"/>
        </a:p>
      </dgm:t>
    </dgm:pt>
    <dgm:pt modelId="{DB9EB6FE-CCC1-480D-BEA2-91F032CAEBB0}" type="sibTrans" cxnId="{5904726A-313A-479C-A867-6F5E7336B2EA}">
      <dgm:prSet/>
      <dgm:spPr/>
      <dgm:t>
        <a:bodyPr/>
        <a:lstStyle/>
        <a:p>
          <a:endParaRPr lang="ru-RU"/>
        </a:p>
      </dgm:t>
    </dgm:pt>
    <dgm:pt modelId="{CB68FAF1-A08E-4458-9B25-BF7D67F29577}">
      <dgm:prSet phldrT="[Текст]"/>
      <dgm:spPr/>
      <dgm:t>
        <a:bodyPr/>
        <a:lstStyle/>
        <a:p>
          <a:r>
            <a:rPr lang="ru-RU" dirty="0" smtClean="0"/>
            <a:t>Кружки</a:t>
          </a:r>
          <a:endParaRPr lang="ru-RU" dirty="0"/>
        </a:p>
      </dgm:t>
    </dgm:pt>
    <dgm:pt modelId="{500E5B74-90B2-487A-A886-740BEEC5FEAA}" type="parTrans" cxnId="{868EE651-EEE0-449F-A493-29128F43BC0C}">
      <dgm:prSet/>
      <dgm:spPr/>
      <dgm:t>
        <a:bodyPr/>
        <a:lstStyle/>
        <a:p>
          <a:endParaRPr lang="ru-RU"/>
        </a:p>
      </dgm:t>
    </dgm:pt>
    <dgm:pt modelId="{124679C5-EB6F-41E0-8D6F-7D2F7CC3DD20}" type="sibTrans" cxnId="{868EE651-EEE0-449F-A493-29128F43BC0C}">
      <dgm:prSet/>
      <dgm:spPr/>
      <dgm:t>
        <a:bodyPr/>
        <a:lstStyle/>
        <a:p>
          <a:endParaRPr lang="ru-RU"/>
        </a:p>
      </dgm:t>
    </dgm:pt>
    <dgm:pt modelId="{1AF46DEC-A152-430A-9D4E-128A8BF933D7}">
      <dgm:prSet phldrT="[Текст]" custT="1"/>
      <dgm:spPr/>
      <dgm:t>
        <a:bodyPr/>
        <a:lstStyle/>
        <a:p>
          <a:r>
            <a:rPr lang="ru-RU" sz="1400" dirty="0" smtClean="0"/>
            <a:t>Ментальная арифметика</a:t>
          </a:r>
          <a:endParaRPr lang="ru-RU" sz="1400" dirty="0"/>
        </a:p>
      </dgm:t>
    </dgm:pt>
    <dgm:pt modelId="{821CD527-3A06-4AF1-91EF-1031BCE472F3}" type="parTrans" cxnId="{07783E0A-C4A1-4A7D-AAC5-9E0ACA968A31}">
      <dgm:prSet/>
      <dgm:spPr/>
      <dgm:t>
        <a:bodyPr/>
        <a:lstStyle/>
        <a:p>
          <a:endParaRPr lang="ru-RU"/>
        </a:p>
      </dgm:t>
    </dgm:pt>
    <dgm:pt modelId="{5F32F161-13AD-4112-83F8-D4B8855C33C0}" type="sibTrans" cxnId="{07783E0A-C4A1-4A7D-AAC5-9E0ACA968A31}">
      <dgm:prSet/>
      <dgm:spPr/>
      <dgm:t>
        <a:bodyPr/>
        <a:lstStyle/>
        <a:p>
          <a:endParaRPr lang="ru-RU"/>
        </a:p>
      </dgm:t>
    </dgm:pt>
    <dgm:pt modelId="{81A3DCA4-51CF-4936-8A0D-D9B2F08FCE92}">
      <dgm:prSet phldrT="[Текст]"/>
      <dgm:spPr/>
      <dgm:t>
        <a:bodyPr/>
        <a:lstStyle/>
        <a:p>
          <a:r>
            <a:rPr lang="ru-RU" dirty="0" smtClean="0"/>
            <a:t>Кабинеты</a:t>
          </a:r>
          <a:endParaRPr lang="ru-RU" dirty="0"/>
        </a:p>
      </dgm:t>
    </dgm:pt>
    <dgm:pt modelId="{F12B89CB-B4EC-4520-AF37-F49A41BB0D9B}" type="parTrans" cxnId="{038C69D4-5439-49EF-B0DC-8A06BABB7539}">
      <dgm:prSet/>
      <dgm:spPr/>
      <dgm:t>
        <a:bodyPr/>
        <a:lstStyle/>
        <a:p>
          <a:endParaRPr lang="ru-RU"/>
        </a:p>
      </dgm:t>
    </dgm:pt>
    <dgm:pt modelId="{E1DD47A6-C9D8-4834-85B8-C052F2BA960E}" type="sibTrans" cxnId="{038C69D4-5439-49EF-B0DC-8A06BABB7539}">
      <dgm:prSet/>
      <dgm:spPr/>
      <dgm:t>
        <a:bodyPr/>
        <a:lstStyle/>
        <a:p>
          <a:endParaRPr lang="ru-RU"/>
        </a:p>
      </dgm:t>
    </dgm:pt>
    <dgm:pt modelId="{2B313706-D97C-448C-A869-998F5DC210AE}">
      <dgm:prSet phldrT="[Текст]" custT="1"/>
      <dgm:spPr/>
      <dgm:t>
        <a:bodyPr/>
        <a:lstStyle/>
        <a:p>
          <a:r>
            <a:rPr lang="ru-RU" sz="1400" dirty="0" smtClean="0"/>
            <a:t>Методический</a:t>
          </a:r>
          <a:endParaRPr lang="ru-RU" sz="1400" dirty="0"/>
        </a:p>
      </dgm:t>
    </dgm:pt>
    <dgm:pt modelId="{6CC2929F-2B67-46BD-9DEC-2B6175E66031}" type="parTrans" cxnId="{9F7076DA-C074-4BCE-A5EC-DC5151C48113}">
      <dgm:prSet/>
      <dgm:spPr/>
      <dgm:t>
        <a:bodyPr/>
        <a:lstStyle/>
        <a:p>
          <a:endParaRPr lang="ru-RU"/>
        </a:p>
      </dgm:t>
    </dgm:pt>
    <dgm:pt modelId="{2044E987-261E-463C-AAF9-A4F4B72AFBE1}" type="sibTrans" cxnId="{9F7076DA-C074-4BCE-A5EC-DC5151C48113}">
      <dgm:prSet/>
      <dgm:spPr/>
      <dgm:t>
        <a:bodyPr/>
        <a:lstStyle/>
        <a:p>
          <a:endParaRPr lang="ru-RU"/>
        </a:p>
      </dgm:t>
    </dgm:pt>
    <dgm:pt modelId="{AEA93B34-C7E1-4D78-97A5-84DBEB8E9798}">
      <dgm:prSet phldrT="[Текст]" custT="1"/>
      <dgm:spPr/>
      <dgm:t>
        <a:bodyPr/>
        <a:lstStyle/>
        <a:p>
          <a:r>
            <a:rPr lang="ru-RU" sz="1400" dirty="0" smtClean="0"/>
            <a:t>Педагог-психолог</a:t>
          </a:r>
          <a:endParaRPr lang="ru-RU" sz="1400" dirty="0"/>
        </a:p>
      </dgm:t>
    </dgm:pt>
    <dgm:pt modelId="{22201C6A-EEFF-4748-87D4-7F4E529665E0}" type="parTrans" cxnId="{0F66986F-A7CF-4C5E-96B0-8FB0257FEE87}">
      <dgm:prSet/>
      <dgm:spPr/>
      <dgm:t>
        <a:bodyPr/>
        <a:lstStyle/>
        <a:p>
          <a:endParaRPr lang="ru-RU"/>
        </a:p>
      </dgm:t>
    </dgm:pt>
    <dgm:pt modelId="{F8046096-7B96-41FF-89EE-EFF55E46107F}" type="sibTrans" cxnId="{0F66986F-A7CF-4C5E-96B0-8FB0257FEE87}">
      <dgm:prSet/>
      <dgm:spPr/>
      <dgm:t>
        <a:bodyPr/>
        <a:lstStyle/>
        <a:p>
          <a:endParaRPr lang="ru-RU"/>
        </a:p>
      </dgm:t>
    </dgm:pt>
    <dgm:pt modelId="{1BDFC971-2ABA-48A2-95EC-E6F71257A7C9}">
      <dgm:prSet phldrT="[Текст]" custT="1"/>
      <dgm:spPr/>
      <dgm:t>
        <a:bodyPr/>
        <a:lstStyle/>
        <a:p>
          <a:r>
            <a:rPr lang="ru-RU" sz="1400" dirty="0" smtClean="0"/>
            <a:t>Воспитатель по обучению татарскому языку</a:t>
          </a:r>
          <a:endParaRPr lang="ru-RU" sz="1400" dirty="0"/>
        </a:p>
      </dgm:t>
    </dgm:pt>
    <dgm:pt modelId="{4FDAAF47-841B-44CD-98BF-6524214854EE}" type="parTrans" cxnId="{9DE1E5FE-0269-4521-8132-2E91C40B1152}">
      <dgm:prSet/>
      <dgm:spPr/>
      <dgm:t>
        <a:bodyPr/>
        <a:lstStyle/>
        <a:p>
          <a:endParaRPr lang="ru-RU"/>
        </a:p>
      </dgm:t>
    </dgm:pt>
    <dgm:pt modelId="{EA9F635F-AE50-4D21-9D46-EDF377443BA9}" type="sibTrans" cxnId="{9DE1E5FE-0269-4521-8132-2E91C40B1152}">
      <dgm:prSet/>
      <dgm:spPr/>
      <dgm:t>
        <a:bodyPr/>
        <a:lstStyle/>
        <a:p>
          <a:endParaRPr lang="ru-RU"/>
        </a:p>
      </dgm:t>
    </dgm:pt>
    <dgm:pt modelId="{756E9CBF-3596-4F6C-8999-0EFE9F71FABF}">
      <dgm:prSet phldrT="[Текст]" custT="1"/>
      <dgm:spPr/>
      <dgm:t>
        <a:bodyPr/>
        <a:lstStyle/>
        <a:p>
          <a:r>
            <a:rPr lang="ru-RU" sz="1400" dirty="0" smtClean="0"/>
            <a:t>Ученый малыш</a:t>
          </a:r>
          <a:endParaRPr lang="ru-RU" sz="1400" dirty="0"/>
        </a:p>
      </dgm:t>
    </dgm:pt>
    <dgm:pt modelId="{7E5E100A-F901-4E9B-A913-AF3E59B6C751}" type="parTrans" cxnId="{64379C63-0EFE-4FB1-8924-B6EE53FE0F00}">
      <dgm:prSet/>
      <dgm:spPr/>
      <dgm:t>
        <a:bodyPr/>
        <a:lstStyle/>
        <a:p>
          <a:endParaRPr lang="ru-RU"/>
        </a:p>
      </dgm:t>
    </dgm:pt>
    <dgm:pt modelId="{4A12BDE9-8E74-4B84-B77B-B5B1A2A5E7AE}" type="sibTrans" cxnId="{64379C63-0EFE-4FB1-8924-B6EE53FE0F00}">
      <dgm:prSet/>
      <dgm:spPr/>
      <dgm:t>
        <a:bodyPr/>
        <a:lstStyle/>
        <a:p>
          <a:endParaRPr lang="ru-RU"/>
        </a:p>
      </dgm:t>
    </dgm:pt>
    <dgm:pt modelId="{F117B0FF-9191-48B2-A0DA-E469364E7EA5}">
      <dgm:prSet phldrT="[Текст]" custT="1"/>
      <dgm:spPr/>
      <dgm:t>
        <a:bodyPr/>
        <a:lstStyle/>
        <a:p>
          <a:r>
            <a:rPr lang="ru-RU" sz="1400" dirty="0" smtClean="0"/>
            <a:t>Вокальная студия «Радуга»</a:t>
          </a:r>
          <a:endParaRPr lang="ru-RU" sz="1400" dirty="0"/>
        </a:p>
      </dgm:t>
    </dgm:pt>
    <dgm:pt modelId="{7E1DDF6D-626E-420D-8AE5-69BD52767CDF}" type="parTrans" cxnId="{BD12B97A-6E36-4AD7-82CC-0423EF0417B2}">
      <dgm:prSet/>
      <dgm:spPr/>
      <dgm:t>
        <a:bodyPr/>
        <a:lstStyle/>
        <a:p>
          <a:endParaRPr lang="ru-RU"/>
        </a:p>
      </dgm:t>
    </dgm:pt>
    <dgm:pt modelId="{CC5DE047-0674-44B2-9FBD-FDA81CFDFACA}" type="sibTrans" cxnId="{BD12B97A-6E36-4AD7-82CC-0423EF0417B2}">
      <dgm:prSet/>
      <dgm:spPr/>
      <dgm:t>
        <a:bodyPr/>
        <a:lstStyle/>
        <a:p>
          <a:endParaRPr lang="ru-RU"/>
        </a:p>
      </dgm:t>
    </dgm:pt>
    <dgm:pt modelId="{DC17F4C9-EE4B-4585-AAAE-7E46A90B9411}">
      <dgm:prSet phldrT="[Текст]" custT="1"/>
      <dgm:spPr/>
      <dgm:t>
        <a:bodyPr/>
        <a:lstStyle/>
        <a:p>
          <a:r>
            <a:rPr lang="ru-RU" sz="1400" dirty="0" err="1" smtClean="0"/>
            <a:t>Логоритмика</a:t>
          </a:r>
          <a:endParaRPr lang="ru-RU" sz="1400" dirty="0"/>
        </a:p>
      </dgm:t>
    </dgm:pt>
    <dgm:pt modelId="{D2DE6E0A-8092-4EEB-A2CE-CD865EA09294}" type="parTrans" cxnId="{F1183C3E-A203-49EF-8917-293334642622}">
      <dgm:prSet/>
      <dgm:spPr/>
      <dgm:t>
        <a:bodyPr/>
        <a:lstStyle/>
        <a:p>
          <a:endParaRPr lang="ru-RU"/>
        </a:p>
      </dgm:t>
    </dgm:pt>
    <dgm:pt modelId="{5F4E7192-5A0B-403A-AED3-2A98FB733514}" type="sibTrans" cxnId="{F1183C3E-A203-49EF-8917-293334642622}">
      <dgm:prSet/>
      <dgm:spPr/>
      <dgm:t>
        <a:bodyPr/>
        <a:lstStyle/>
        <a:p>
          <a:endParaRPr lang="ru-RU"/>
        </a:p>
      </dgm:t>
    </dgm:pt>
    <dgm:pt modelId="{C6161A27-693E-49D2-A0A7-70D28368B985}">
      <dgm:prSet phldrT="[Текст]" custT="1"/>
      <dgm:spPr/>
      <dgm:t>
        <a:bodyPr/>
        <a:lstStyle/>
        <a:p>
          <a:r>
            <a:rPr lang="ru-RU" sz="1400" dirty="0" err="1" smtClean="0"/>
            <a:t>Речецветик</a:t>
          </a:r>
          <a:endParaRPr lang="ru-RU" sz="1400" dirty="0"/>
        </a:p>
      </dgm:t>
    </dgm:pt>
    <dgm:pt modelId="{C6FE7B5C-E30E-4952-9110-680D3530262B}" type="parTrans" cxnId="{9556BA37-A65F-4D7B-809D-6DB11E9E1600}">
      <dgm:prSet/>
      <dgm:spPr/>
      <dgm:t>
        <a:bodyPr/>
        <a:lstStyle/>
        <a:p>
          <a:endParaRPr lang="ru-RU"/>
        </a:p>
      </dgm:t>
    </dgm:pt>
    <dgm:pt modelId="{EFFC190D-6FBB-4E62-8F07-ACEF13764037}" type="sibTrans" cxnId="{9556BA37-A65F-4D7B-809D-6DB11E9E1600}">
      <dgm:prSet/>
      <dgm:spPr/>
      <dgm:t>
        <a:bodyPr/>
        <a:lstStyle/>
        <a:p>
          <a:endParaRPr lang="ru-RU"/>
        </a:p>
      </dgm:t>
    </dgm:pt>
    <dgm:pt modelId="{0673EB82-3742-437D-93AB-16B077612513}">
      <dgm:prSet phldrT="[Текст]" custT="1"/>
      <dgm:spPr/>
      <dgm:t>
        <a:bodyPr/>
        <a:lstStyle/>
        <a:p>
          <a:r>
            <a:rPr lang="ru-RU" sz="1400" dirty="0" err="1" smtClean="0"/>
            <a:t>АБВГДейка</a:t>
          </a:r>
          <a:endParaRPr lang="ru-RU" sz="1400" dirty="0"/>
        </a:p>
      </dgm:t>
    </dgm:pt>
    <dgm:pt modelId="{C30211B2-9104-4593-8421-3C266DE08E75}" type="parTrans" cxnId="{8402ED94-EFC6-417E-8789-4057672F8F41}">
      <dgm:prSet/>
      <dgm:spPr/>
      <dgm:t>
        <a:bodyPr/>
        <a:lstStyle/>
        <a:p>
          <a:endParaRPr lang="ru-RU"/>
        </a:p>
      </dgm:t>
    </dgm:pt>
    <dgm:pt modelId="{4C9BF57B-5A9D-4AA3-810A-E4D4E8B8B74E}" type="sibTrans" cxnId="{8402ED94-EFC6-417E-8789-4057672F8F41}">
      <dgm:prSet/>
      <dgm:spPr/>
      <dgm:t>
        <a:bodyPr/>
        <a:lstStyle/>
        <a:p>
          <a:endParaRPr lang="ru-RU"/>
        </a:p>
      </dgm:t>
    </dgm:pt>
    <dgm:pt modelId="{7CF1E701-C8CD-473C-8254-CF882145A895}">
      <dgm:prSet phldrT="[Текст]" custT="1"/>
      <dgm:spPr/>
      <dgm:t>
        <a:bodyPr/>
        <a:lstStyle/>
        <a:p>
          <a:r>
            <a:rPr lang="ru-RU" sz="1400" dirty="0" smtClean="0"/>
            <a:t>Чудесная мастерская</a:t>
          </a:r>
          <a:endParaRPr lang="ru-RU" sz="1400" dirty="0"/>
        </a:p>
      </dgm:t>
    </dgm:pt>
    <dgm:pt modelId="{1336407A-5647-41E4-88E0-08CDC851802B}" type="parTrans" cxnId="{F8FFF98C-8476-4AF2-8AF6-BCADC7674B55}">
      <dgm:prSet/>
      <dgm:spPr/>
      <dgm:t>
        <a:bodyPr/>
        <a:lstStyle/>
        <a:p>
          <a:endParaRPr lang="ru-RU"/>
        </a:p>
      </dgm:t>
    </dgm:pt>
    <dgm:pt modelId="{D3762BE1-6D1A-4BEE-ADC2-A4918C079CB1}" type="sibTrans" cxnId="{F8FFF98C-8476-4AF2-8AF6-BCADC7674B55}">
      <dgm:prSet/>
      <dgm:spPr/>
      <dgm:t>
        <a:bodyPr/>
        <a:lstStyle/>
        <a:p>
          <a:endParaRPr lang="ru-RU"/>
        </a:p>
      </dgm:t>
    </dgm:pt>
    <dgm:pt modelId="{D17ECB7E-6FA8-4DF3-AB40-A0C285067CDB}">
      <dgm:prSet phldrT="[Текст]" custT="1"/>
      <dgm:spPr/>
      <dgm:t>
        <a:bodyPr/>
        <a:lstStyle/>
        <a:p>
          <a:r>
            <a:rPr lang="ru-RU" sz="1400" dirty="0" smtClean="0"/>
            <a:t>Логопедический</a:t>
          </a:r>
          <a:endParaRPr lang="ru-RU" sz="1400" dirty="0"/>
        </a:p>
      </dgm:t>
    </dgm:pt>
    <dgm:pt modelId="{D2249398-D1A7-4174-8088-0FE11ECD69F4}" type="parTrans" cxnId="{9E0EF9B5-0FE4-45B1-90C9-2ABF8E39C5BC}">
      <dgm:prSet/>
      <dgm:spPr/>
      <dgm:t>
        <a:bodyPr/>
        <a:lstStyle/>
        <a:p>
          <a:endParaRPr lang="ru-RU"/>
        </a:p>
      </dgm:t>
    </dgm:pt>
    <dgm:pt modelId="{37A494A9-E3EE-4363-A6DC-F09D1C120F5D}" type="sibTrans" cxnId="{9E0EF9B5-0FE4-45B1-90C9-2ABF8E39C5BC}">
      <dgm:prSet/>
      <dgm:spPr/>
      <dgm:t>
        <a:bodyPr/>
        <a:lstStyle/>
        <a:p>
          <a:endParaRPr lang="ru-RU"/>
        </a:p>
      </dgm:t>
    </dgm:pt>
    <dgm:pt modelId="{B29B6DA1-9EB1-4328-A1FD-85E0C3A8D5FB}">
      <dgm:prSet phldrT="[Текст]" custT="1"/>
      <dgm:spPr/>
      <dgm:t>
        <a:bodyPr/>
        <a:lstStyle/>
        <a:p>
          <a:r>
            <a:rPr lang="ru-RU" sz="1400" dirty="0" smtClean="0"/>
            <a:t>Медицинский</a:t>
          </a:r>
          <a:endParaRPr lang="ru-RU" sz="1400" dirty="0"/>
        </a:p>
      </dgm:t>
    </dgm:pt>
    <dgm:pt modelId="{CCB44959-50E2-48D9-8347-25F390145DA9}" type="parTrans" cxnId="{1293F310-3735-4416-9707-3C8E277C876F}">
      <dgm:prSet/>
      <dgm:spPr/>
      <dgm:t>
        <a:bodyPr/>
        <a:lstStyle/>
        <a:p>
          <a:endParaRPr lang="ru-RU"/>
        </a:p>
      </dgm:t>
    </dgm:pt>
    <dgm:pt modelId="{5F0B6AD7-D863-458C-B8FF-B36F44ED9C9A}" type="sibTrans" cxnId="{1293F310-3735-4416-9707-3C8E277C876F}">
      <dgm:prSet/>
      <dgm:spPr/>
      <dgm:t>
        <a:bodyPr/>
        <a:lstStyle/>
        <a:p>
          <a:endParaRPr lang="ru-RU"/>
        </a:p>
      </dgm:t>
    </dgm:pt>
    <dgm:pt modelId="{EFD61F1F-BF80-4EB8-9E92-8240BD272507}">
      <dgm:prSet phldrT="[Текст]" custT="1"/>
      <dgm:spPr/>
      <dgm:t>
        <a:bodyPr/>
        <a:lstStyle/>
        <a:p>
          <a:r>
            <a:rPr lang="ru-RU" sz="1400" dirty="0" smtClean="0"/>
            <a:t>Татарский</a:t>
          </a:r>
          <a:endParaRPr lang="ru-RU" sz="1400" dirty="0"/>
        </a:p>
      </dgm:t>
    </dgm:pt>
    <dgm:pt modelId="{A5457212-D2C4-42CC-A98D-9E2090DEED9E}" type="parTrans" cxnId="{F5B9949C-6542-4397-9621-ABC07881928C}">
      <dgm:prSet/>
      <dgm:spPr/>
      <dgm:t>
        <a:bodyPr/>
        <a:lstStyle/>
        <a:p>
          <a:endParaRPr lang="ru-RU"/>
        </a:p>
      </dgm:t>
    </dgm:pt>
    <dgm:pt modelId="{0C95DCE7-76BA-47DC-AEB1-8F7141B46C2D}" type="sibTrans" cxnId="{F5B9949C-6542-4397-9621-ABC07881928C}">
      <dgm:prSet/>
      <dgm:spPr/>
      <dgm:t>
        <a:bodyPr/>
        <a:lstStyle/>
        <a:p>
          <a:endParaRPr lang="ru-RU"/>
        </a:p>
      </dgm:t>
    </dgm:pt>
    <dgm:pt modelId="{EF16BFE0-8B6C-4EDD-8CF9-4040689ABCFA}">
      <dgm:prSet phldrT="[Текст]" custT="1"/>
      <dgm:spPr/>
      <dgm:t>
        <a:bodyPr/>
        <a:lstStyle/>
        <a:p>
          <a:endParaRPr lang="ru-RU" sz="1400" dirty="0"/>
        </a:p>
      </dgm:t>
    </dgm:pt>
    <dgm:pt modelId="{AD4799DA-CA10-4E31-91C8-134DCBE8DDD8}" type="parTrans" cxnId="{52354624-4976-47FA-927D-F2994A65CD2A}">
      <dgm:prSet/>
      <dgm:spPr/>
      <dgm:t>
        <a:bodyPr/>
        <a:lstStyle/>
        <a:p>
          <a:endParaRPr lang="ru-RU"/>
        </a:p>
      </dgm:t>
    </dgm:pt>
    <dgm:pt modelId="{A34EE6A7-85FB-4DF6-BE97-D27E0308C96F}" type="sibTrans" cxnId="{52354624-4976-47FA-927D-F2994A65CD2A}">
      <dgm:prSet/>
      <dgm:spPr/>
      <dgm:t>
        <a:bodyPr/>
        <a:lstStyle/>
        <a:p>
          <a:endParaRPr lang="ru-RU"/>
        </a:p>
      </dgm:t>
    </dgm:pt>
    <dgm:pt modelId="{9542E522-8E03-419B-9F89-43D8665758F3}">
      <dgm:prSet phldrT="[Текст]" custT="1"/>
      <dgm:spPr/>
      <dgm:t>
        <a:bodyPr/>
        <a:lstStyle/>
        <a:p>
          <a:r>
            <a:rPr lang="ru-RU" sz="1400" dirty="0" smtClean="0"/>
            <a:t>Психолога</a:t>
          </a:r>
          <a:endParaRPr lang="ru-RU" sz="1400" dirty="0"/>
        </a:p>
      </dgm:t>
    </dgm:pt>
    <dgm:pt modelId="{82102840-1196-44DC-B833-2E00C26E2826}" type="parTrans" cxnId="{B87954B3-7EF2-49F5-8229-3AFB5DB6F0E2}">
      <dgm:prSet/>
      <dgm:spPr/>
      <dgm:t>
        <a:bodyPr/>
        <a:lstStyle/>
        <a:p>
          <a:endParaRPr lang="ru-RU"/>
        </a:p>
      </dgm:t>
    </dgm:pt>
    <dgm:pt modelId="{935D0FAF-9056-4B72-93DA-1E5887035E15}" type="sibTrans" cxnId="{B87954B3-7EF2-49F5-8229-3AFB5DB6F0E2}">
      <dgm:prSet/>
      <dgm:spPr/>
      <dgm:t>
        <a:bodyPr/>
        <a:lstStyle/>
        <a:p>
          <a:endParaRPr lang="ru-RU"/>
        </a:p>
      </dgm:t>
    </dgm:pt>
    <dgm:pt modelId="{BEB0C27D-5D8E-422A-8B8A-D5F62856B921}">
      <dgm:prSet phldrT="[Текст]" custT="1"/>
      <dgm:spPr/>
      <dgm:t>
        <a:bodyPr/>
        <a:lstStyle/>
        <a:p>
          <a:r>
            <a:rPr lang="ru-RU" sz="1400" dirty="0" smtClean="0"/>
            <a:t>Физкультурный зал</a:t>
          </a:r>
          <a:endParaRPr lang="ru-RU" sz="1400" dirty="0"/>
        </a:p>
      </dgm:t>
    </dgm:pt>
    <dgm:pt modelId="{6661194E-8534-4131-A32B-FC6DAEEF0E46}" type="parTrans" cxnId="{4FD9FCF2-CC29-42AD-9179-6CE2B41B4582}">
      <dgm:prSet/>
      <dgm:spPr/>
      <dgm:t>
        <a:bodyPr/>
        <a:lstStyle/>
        <a:p>
          <a:endParaRPr lang="ru-RU"/>
        </a:p>
      </dgm:t>
    </dgm:pt>
    <dgm:pt modelId="{D2B58265-57D9-48DA-AD43-4B0DDFCFF315}" type="sibTrans" cxnId="{4FD9FCF2-CC29-42AD-9179-6CE2B41B4582}">
      <dgm:prSet/>
      <dgm:spPr/>
      <dgm:t>
        <a:bodyPr/>
        <a:lstStyle/>
        <a:p>
          <a:endParaRPr lang="ru-RU"/>
        </a:p>
      </dgm:t>
    </dgm:pt>
    <dgm:pt modelId="{DB10FAD6-2DF5-4124-AB1D-0FCB58F3AD65}">
      <dgm:prSet phldrT="[Текст]" custT="1"/>
      <dgm:spPr/>
      <dgm:t>
        <a:bodyPr/>
        <a:lstStyle/>
        <a:p>
          <a:r>
            <a:rPr lang="ru-RU" sz="1400" smtClean="0"/>
            <a:t>Музыкальный</a:t>
          </a:r>
          <a:endParaRPr lang="ru-RU" sz="1400" dirty="0"/>
        </a:p>
      </dgm:t>
    </dgm:pt>
    <dgm:pt modelId="{5BC850D1-14FA-400F-94E9-C218A8174FD4}" type="parTrans" cxnId="{E55CBA83-1716-4950-A8C8-2FBA358549AC}">
      <dgm:prSet/>
      <dgm:spPr/>
      <dgm:t>
        <a:bodyPr/>
        <a:lstStyle/>
        <a:p>
          <a:endParaRPr lang="ru-RU"/>
        </a:p>
      </dgm:t>
    </dgm:pt>
    <dgm:pt modelId="{89E594B6-169B-47FF-A49E-25F72ABD135D}" type="sibTrans" cxnId="{E55CBA83-1716-4950-A8C8-2FBA358549AC}">
      <dgm:prSet/>
      <dgm:spPr/>
      <dgm:t>
        <a:bodyPr/>
        <a:lstStyle/>
        <a:p>
          <a:endParaRPr lang="ru-RU"/>
        </a:p>
      </dgm:t>
    </dgm:pt>
    <dgm:pt modelId="{D408AC26-2CA4-4E64-B4FD-71CF19157B0D}">
      <dgm:prSet phldrT="[Текст]" custT="1"/>
      <dgm:spPr/>
      <dgm:t>
        <a:bodyPr/>
        <a:lstStyle/>
        <a:p>
          <a:r>
            <a:rPr lang="ru-RU" sz="1400" dirty="0" smtClean="0"/>
            <a:t>Сенсорная комната</a:t>
          </a:r>
          <a:endParaRPr lang="ru-RU" sz="1400" dirty="0"/>
        </a:p>
      </dgm:t>
    </dgm:pt>
    <dgm:pt modelId="{62C432BB-F412-4974-981A-766D65C3308F}" type="parTrans" cxnId="{2D697BFE-8971-499E-8335-4F0D75039FD0}">
      <dgm:prSet/>
      <dgm:spPr/>
      <dgm:t>
        <a:bodyPr/>
        <a:lstStyle/>
        <a:p>
          <a:endParaRPr lang="ru-RU"/>
        </a:p>
      </dgm:t>
    </dgm:pt>
    <dgm:pt modelId="{C3809EBA-8AFD-4100-95A9-C77AE09E91CC}" type="sibTrans" cxnId="{2D697BFE-8971-499E-8335-4F0D75039FD0}">
      <dgm:prSet/>
      <dgm:spPr/>
      <dgm:t>
        <a:bodyPr/>
        <a:lstStyle/>
        <a:p>
          <a:endParaRPr lang="ru-RU"/>
        </a:p>
      </dgm:t>
    </dgm:pt>
    <dgm:pt modelId="{3C4C6F80-6F14-4063-BC23-CA076A1D1286}">
      <dgm:prSet phldrT="[Текст]" custT="1"/>
      <dgm:spPr/>
      <dgm:t>
        <a:bodyPr/>
        <a:lstStyle/>
        <a:p>
          <a:endParaRPr lang="ru-RU" sz="1400" dirty="0"/>
        </a:p>
      </dgm:t>
    </dgm:pt>
    <dgm:pt modelId="{19182C29-B795-4DCF-B015-A2AF7BF61E75}" type="parTrans" cxnId="{AF8DA2B5-9C45-4A84-8CAF-1142385998DD}">
      <dgm:prSet/>
      <dgm:spPr/>
      <dgm:t>
        <a:bodyPr/>
        <a:lstStyle/>
        <a:p>
          <a:endParaRPr lang="ru-RU"/>
        </a:p>
      </dgm:t>
    </dgm:pt>
    <dgm:pt modelId="{D0D0A758-0225-4473-942A-2541025319E8}" type="sibTrans" cxnId="{AF8DA2B5-9C45-4A84-8CAF-1142385998DD}">
      <dgm:prSet/>
      <dgm:spPr/>
      <dgm:t>
        <a:bodyPr/>
        <a:lstStyle/>
        <a:p>
          <a:endParaRPr lang="ru-RU"/>
        </a:p>
      </dgm:t>
    </dgm:pt>
    <dgm:pt modelId="{84D9551F-57CB-48A8-AD76-91A454516BF2}" type="pres">
      <dgm:prSet presAssocID="{183070D8-B25F-4D4F-B8F9-D9D3392ECD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546F85-5208-4C23-8CEF-601AE76BF55C}" type="pres">
      <dgm:prSet presAssocID="{76BAB1E4-2EBD-4D47-B13E-AD200D3603D1}" presName="composite" presStyleCnt="0"/>
      <dgm:spPr/>
    </dgm:pt>
    <dgm:pt modelId="{31F21D34-9DCA-40D8-886B-BA603F5CAB9E}" type="pres">
      <dgm:prSet presAssocID="{76BAB1E4-2EBD-4D47-B13E-AD200D3603D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D4655B-2A18-4DD6-A278-993EA1BCDC91}" type="pres">
      <dgm:prSet presAssocID="{76BAB1E4-2EBD-4D47-B13E-AD200D3603D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9A50AE-C1F5-4DF4-9DCC-74F59B4154D6}" type="pres">
      <dgm:prSet presAssocID="{19C844EA-A7BE-49C2-8E8D-D303351C26C0}" presName="sp" presStyleCnt="0"/>
      <dgm:spPr/>
    </dgm:pt>
    <dgm:pt modelId="{018A5D84-6E7D-4E8B-B0C2-15C6F5F96C5C}" type="pres">
      <dgm:prSet presAssocID="{CB68FAF1-A08E-4458-9B25-BF7D67F29577}" presName="composite" presStyleCnt="0"/>
      <dgm:spPr/>
    </dgm:pt>
    <dgm:pt modelId="{8C97AAE7-85AA-4A55-9CE9-B087BE0B99DD}" type="pres">
      <dgm:prSet presAssocID="{CB68FAF1-A08E-4458-9B25-BF7D67F29577}" presName="parentText" presStyleLbl="alignNode1" presStyleIdx="1" presStyleCnt="3" custScaleX="1106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E7D9A1-87BB-4A5E-9461-09164829FD9B}" type="pres">
      <dgm:prSet presAssocID="{CB68FAF1-A08E-4458-9B25-BF7D67F29577}" presName="descendantText" presStyleLbl="alignAcc1" presStyleIdx="1" presStyleCnt="3" custScaleY="179934" custLinFactNeighborX="-1048" custLinFactNeighborY="-9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BF893D-27A1-4727-AC10-6463C189E410}" type="pres">
      <dgm:prSet presAssocID="{124679C5-EB6F-41E0-8D6F-7D2F7CC3DD20}" presName="sp" presStyleCnt="0"/>
      <dgm:spPr/>
    </dgm:pt>
    <dgm:pt modelId="{87CA818B-CE26-4DF8-AF23-70D8C6E1455C}" type="pres">
      <dgm:prSet presAssocID="{81A3DCA4-51CF-4936-8A0D-D9B2F08FCE92}" presName="composite" presStyleCnt="0"/>
      <dgm:spPr/>
    </dgm:pt>
    <dgm:pt modelId="{AB170E19-BF81-4DD8-8685-E3C8BCE431F9}" type="pres">
      <dgm:prSet presAssocID="{81A3DCA4-51CF-4936-8A0D-D9B2F08FCE9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45A6E-8116-41AE-94F8-EDCD953E48B7}" type="pres">
      <dgm:prSet presAssocID="{81A3DCA4-51CF-4936-8A0D-D9B2F08FCE92}" presName="descendantText" presStyleLbl="alignAcc1" presStyleIdx="2" presStyleCnt="3" custScaleY="177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37D555-B8D5-439D-A026-4204D1C994B7}" type="presOf" srcId="{76BAB1E4-2EBD-4D47-B13E-AD200D3603D1}" destId="{31F21D34-9DCA-40D8-886B-BA603F5CAB9E}" srcOrd="0" destOrd="0" presId="urn:microsoft.com/office/officeart/2005/8/layout/chevron2"/>
    <dgm:cxn modelId="{893F60A3-AA7B-4B58-9E46-BFE057911EF1}" type="presOf" srcId="{191BEEB0-4AC6-4F6E-84A7-77BED119261C}" destId="{55D4655B-2A18-4DD6-A278-993EA1BCDC91}" srcOrd="0" destOrd="0" presId="urn:microsoft.com/office/officeart/2005/8/layout/chevron2"/>
    <dgm:cxn modelId="{9E0EF9B5-0FE4-45B1-90C9-2ABF8E39C5BC}" srcId="{81A3DCA4-51CF-4936-8A0D-D9B2F08FCE92}" destId="{D17ECB7E-6FA8-4DF3-AB40-A0C285067CDB}" srcOrd="2" destOrd="0" parTransId="{D2249398-D1A7-4174-8088-0FE11ECD69F4}" sibTransId="{37A494A9-E3EE-4363-A6DC-F09D1C120F5D}"/>
    <dgm:cxn modelId="{9DE1E5FE-0269-4521-8132-2E91C40B1152}" srcId="{76BAB1E4-2EBD-4D47-B13E-AD200D3603D1}" destId="{1BDFC971-2ABA-48A2-95EC-E6F71257A7C9}" srcOrd="3" destOrd="0" parTransId="{4FDAAF47-841B-44CD-98BF-6524214854EE}" sibTransId="{EA9F635F-AE50-4D21-9D46-EDF377443BA9}"/>
    <dgm:cxn modelId="{6C5DD0D1-3DBF-45A4-A9B1-069FB1D386AA}" type="presOf" srcId="{DC17F4C9-EE4B-4585-AAAE-7E46A90B9411}" destId="{ADE7D9A1-87BB-4A5E-9461-09164829FD9B}" srcOrd="0" destOrd="3" presId="urn:microsoft.com/office/officeart/2005/8/layout/chevron2"/>
    <dgm:cxn modelId="{F1183C3E-A203-49EF-8917-293334642622}" srcId="{CB68FAF1-A08E-4458-9B25-BF7D67F29577}" destId="{DC17F4C9-EE4B-4585-AAAE-7E46A90B9411}" srcOrd="3" destOrd="0" parTransId="{D2DE6E0A-8092-4EEB-A2CE-CD865EA09294}" sibTransId="{5F4E7192-5A0B-403A-AED3-2A98FB733514}"/>
    <dgm:cxn modelId="{52354624-4976-47FA-927D-F2994A65CD2A}" srcId="{81A3DCA4-51CF-4936-8A0D-D9B2F08FCE92}" destId="{EF16BFE0-8B6C-4EDD-8CF9-4040689ABCFA}" srcOrd="9" destOrd="0" parTransId="{AD4799DA-CA10-4E31-91C8-134DCBE8DDD8}" sibTransId="{A34EE6A7-85FB-4DF6-BE97-D27E0308C96F}"/>
    <dgm:cxn modelId="{F8FFF98C-8476-4AF2-8AF6-BCADC7674B55}" srcId="{CB68FAF1-A08E-4458-9B25-BF7D67F29577}" destId="{7CF1E701-C8CD-473C-8254-CF882145A895}" srcOrd="6" destOrd="0" parTransId="{1336407A-5647-41E4-88E0-08CDC851802B}" sibTransId="{D3762BE1-6D1A-4BEE-ADC2-A4918C079CB1}"/>
    <dgm:cxn modelId="{57967585-3CBC-4762-B662-49B3BACAC276}" type="presOf" srcId="{D17ECB7E-6FA8-4DF3-AB40-A0C285067CDB}" destId="{21D45A6E-8116-41AE-94F8-EDCD953E48B7}" srcOrd="0" destOrd="2" presId="urn:microsoft.com/office/officeart/2005/8/layout/chevron2"/>
    <dgm:cxn modelId="{9F7076DA-C074-4BCE-A5EC-DC5151C48113}" srcId="{81A3DCA4-51CF-4936-8A0D-D9B2F08FCE92}" destId="{2B313706-D97C-448C-A869-998F5DC210AE}" srcOrd="1" destOrd="0" parTransId="{6CC2929F-2B67-46BD-9DEC-2B6175E66031}" sibTransId="{2044E987-261E-463C-AAF9-A4F4B72AFBE1}"/>
    <dgm:cxn modelId="{0F66986F-A7CF-4C5E-96B0-8FB0257FEE87}" srcId="{76BAB1E4-2EBD-4D47-B13E-AD200D3603D1}" destId="{AEA93B34-C7E1-4D78-97A5-84DBEB8E9798}" srcOrd="2" destOrd="0" parTransId="{22201C6A-EEFF-4748-87D4-7F4E529665E0}" sibTransId="{F8046096-7B96-41FF-89EE-EFF55E46107F}"/>
    <dgm:cxn modelId="{2D697BFE-8971-499E-8335-4F0D75039FD0}" srcId="{81A3DCA4-51CF-4936-8A0D-D9B2F08FCE92}" destId="{D408AC26-2CA4-4E64-B4FD-71CF19157B0D}" srcOrd="6" destOrd="0" parTransId="{62C432BB-F412-4974-981A-766D65C3308F}" sibTransId="{C3809EBA-8AFD-4100-95A9-C77AE09E91CC}"/>
    <dgm:cxn modelId="{8581E25D-1012-4E08-B4BB-5E9AF8709DD5}" type="presOf" srcId="{1AF46DEC-A152-430A-9D4E-128A8BF933D7}" destId="{ADE7D9A1-87BB-4A5E-9461-09164829FD9B}" srcOrd="0" destOrd="0" presId="urn:microsoft.com/office/officeart/2005/8/layout/chevron2"/>
    <dgm:cxn modelId="{7628E3C2-35D5-432D-AA32-0DD84BD31A36}" type="presOf" srcId="{C6161A27-693E-49D2-A0A7-70D28368B985}" destId="{ADE7D9A1-87BB-4A5E-9461-09164829FD9B}" srcOrd="0" destOrd="4" presId="urn:microsoft.com/office/officeart/2005/8/layout/chevron2"/>
    <dgm:cxn modelId="{1293F310-3735-4416-9707-3C8E277C876F}" srcId="{81A3DCA4-51CF-4936-8A0D-D9B2F08FCE92}" destId="{B29B6DA1-9EB1-4328-A1FD-85E0C3A8D5FB}" srcOrd="3" destOrd="0" parTransId="{CCB44959-50E2-48D9-8347-25F390145DA9}" sibTransId="{5F0B6AD7-D863-458C-B8FF-B36F44ED9C9A}"/>
    <dgm:cxn modelId="{96D066E5-7BA7-472E-B78A-EAD1CE7276C6}" srcId="{76BAB1E4-2EBD-4D47-B13E-AD200D3603D1}" destId="{191BEEB0-4AC6-4F6E-84A7-77BED119261C}" srcOrd="0" destOrd="0" parTransId="{95AF6C6E-E206-4A30-AB07-F65A09B0D3D2}" sibTransId="{123F47EF-0EFA-40E6-8D54-5D5094053C3A}"/>
    <dgm:cxn modelId="{CF933542-8543-4006-8340-856A5BA5F4A4}" type="presOf" srcId="{B29B6DA1-9EB1-4328-A1FD-85E0C3A8D5FB}" destId="{21D45A6E-8116-41AE-94F8-EDCD953E48B7}" srcOrd="0" destOrd="3" presId="urn:microsoft.com/office/officeart/2005/8/layout/chevron2"/>
    <dgm:cxn modelId="{60CED0E7-F95B-417A-B68F-91DA2553D87F}" type="presOf" srcId="{756E9CBF-3596-4F6C-8999-0EFE9F71FABF}" destId="{ADE7D9A1-87BB-4A5E-9461-09164829FD9B}" srcOrd="0" destOrd="1" presId="urn:microsoft.com/office/officeart/2005/8/layout/chevron2"/>
    <dgm:cxn modelId="{D940C92E-70CC-40FE-A525-EB5C650FB80A}" type="presOf" srcId="{CB68FAF1-A08E-4458-9B25-BF7D67F29577}" destId="{8C97AAE7-85AA-4A55-9CE9-B087BE0B99DD}" srcOrd="0" destOrd="0" presId="urn:microsoft.com/office/officeart/2005/8/layout/chevron2"/>
    <dgm:cxn modelId="{5904726A-313A-479C-A867-6F5E7336B2EA}" srcId="{76BAB1E4-2EBD-4D47-B13E-AD200D3603D1}" destId="{814F77E8-36D4-4F31-B191-CB0ABF4E1568}" srcOrd="1" destOrd="0" parTransId="{B432BBB5-8830-469A-9AAA-C69D34DAC527}" sibTransId="{DB9EB6FE-CCC1-480D-BEA2-91F032CAEBB0}"/>
    <dgm:cxn modelId="{E55CBA83-1716-4950-A8C8-2FBA358549AC}" srcId="{81A3DCA4-51CF-4936-8A0D-D9B2F08FCE92}" destId="{DB10FAD6-2DF5-4124-AB1D-0FCB58F3AD65}" srcOrd="8" destOrd="0" parTransId="{5BC850D1-14FA-400F-94E9-C218A8174FD4}" sibTransId="{89E594B6-169B-47FF-A49E-25F72ABD135D}"/>
    <dgm:cxn modelId="{07783E0A-C4A1-4A7D-AAC5-9E0ACA968A31}" srcId="{CB68FAF1-A08E-4458-9B25-BF7D67F29577}" destId="{1AF46DEC-A152-430A-9D4E-128A8BF933D7}" srcOrd="0" destOrd="0" parTransId="{821CD527-3A06-4AF1-91EF-1031BCE472F3}" sibTransId="{5F32F161-13AD-4112-83F8-D4B8855C33C0}"/>
    <dgm:cxn modelId="{79092C75-4B24-43B5-9FFD-3ED6D056F1E1}" type="presOf" srcId="{81A3DCA4-51CF-4936-8A0D-D9B2F08FCE92}" destId="{AB170E19-BF81-4DD8-8685-E3C8BCE431F9}" srcOrd="0" destOrd="0" presId="urn:microsoft.com/office/officeart/2005/8/layout/chevron2"/>
    <dgm:cxn modelId="{8402ED94-EFC6-417E-8789-4057672F8F41}" srcId="{CB68FAF1-A08E-4458-9B25-BF7D67F29577}" destId="{0673EB82-3742-437D-93AB-16B077612513}" srcOrd="5" destOrd="0" parTransId="{C30211B2-9104-4593-8421-3C266DE08E75}" sibTransId="{4C9BF57B-5A9D-4AA3-810A-E4D4E8B8B74E}"/>
    <dgm:cxn modelId="{C2FB1B09-E9E0-4F13-A494-531465ADCFB4}" type="presOf" srcId="{DB10FAD6-2DF5-4124-AB1D-0FCB58F3AD65}" destId="{21D45A6E-8116-41AE-94F8-EDCD953E48B7}" srcOrd="0" destOrd="8" presId="urn:microsoft.com/office/officeart/2005/8/layout/chevron2"/>
    <dgm:cxn modelId="{AF8DA2B5-9C45-4A84-8CAF-1142385998DD}" srcId="{81A3DCA4-51CF-4936-8A0D-D9B2F08FCE92}" destId="{3C4C6F80-6F14-4063-BC23-CA076A1D1286}" srcOrd="0" destOrd="0" parTransId="{19182C29-B795-4DCF-B015-A2AF7BF61E75}" sibTransId="{D0D0A758-0225-4473-942A-2541025319E8}"/>
    <dgm:cxn modelId="{87AFD615-CC34-402A-9D45-3F9239C70D18}" srcId="{183070D8-B25F-4D4F-B8F9-D9D3392ECD6F}" destId="{76BAB1E4-2EBD-4D47-B13E-AD200D3603D1}" srcOrd="0" destOrd="0" parTransId="{593CB159-1392-4635-9EE0-476FE4A50EF8}" sibTransId="{19C844EA-A7BE-49C2-8E8D-D303351C26C0}"/>
    <dgm:cxn modelId="{960B625C-1C6B-4575-AF73-9DD8CD4C37A1}" type="presOf" srcId="{7CF1E701-C8CD-473C-8254-CF882145A895}" destId="{ADE7D9A1-87BB-4A5E-9461-09164829FD9B}" srcOrd="0" destOrd="6" presId="urn:microsoft.com/office/officeart/2005/8/layout/chevron2"/>
    <dgm:cxn modelId="{5F7F1F8A-4C2E-4855-8188-9E8238D870CA}" type="presOf" srcId="{AEA93B34-C7E1-4D78-97A5-84DBEB8E9798}" destId="{55D4655B-2A18-4DD6-A278-993EA1BCDC91}" srcOrd="0" destOrd="2" presId="urn:microsoft.com/office/officeart/2005/8/layout/chevron2"/>
    <dgm:cxn modelId="{7D3EE6BF-2898-4BA6-8137-EFC64D05823B}" type="presOf" srcId="{2B313706-D97C-448C-A869-998F5DC210AE}" destId="{21D45A6E-8116-41AE-94F8-EDCD953E48B7}" srcOrd="0" destOrd="1" presId="urn:microsoft.com/office/officeart/2005/8/layout/chevron2"/>
    <dgm:cxn modelId="{4FD9FCF2-CC29-42AD-9179-6CE2B41B4582}" srcId="{81A3DCA4-51CF-4936-8A0D-D9B2F08FCE92}" destId="{BEB0C27D-5D8E-422A-8B8A-D5F62856B921}" srcOrd="7" destOrd="0" parTransId="{6661194E-8534-4131-A32B-FC6DAEEF0E46}" sibTransId="{D2B58265-57D9-48DA-AD43-4B0DDFCFF315}"/>
    <dgm:cxn modelId="{1FC3CD48-6E74-4B04-BF47-744281D4AF04}" type="presOf" srcId="{D408AC26-2CA4-4E64-B4FD-71CF19157B0D}" destId="{21D45A6E-8116-41AE-94F8-EDCD953E48B7}" srcOrd="0" destOrd="6" presId="urn:microsoft.com/office/officeart/2005/8/layout/chevron2"/>
    <dgm:cxn modelId="{1F002AD4-8F44-486B-BC5E-893B798A7E36}" type="presOf" srcId="{1BDFC971-2ABA-48A2-95EC-E6F71257A7C9}" destId="{55D4655B-2A18-4DD6-A278-993EA1BCDC91}" srcOrd="0" destOrd="3" presId="urn:microsoft.com/office/officeart/2005/8/layout/chevron2"/>
    <dgm:cxn modelId="{9556BA37-A65F-4D7B-809D-6DB11E9E1600}" srcId="{CB68FAF1-A08E-4458-9B25-BF7D67F29577}" destId="{C6161A27-693E-49D2-A0A7-70D28368B985}" srcOrd="4" destOrd="0" parTransId="{C6FE7B5C-E30E-4952-9110-680D3530262B}" sibTransId="{EFFC190D-6FBB-4E62-8F07-ACEF13764037}"/>
    <dgm:cxn modelId="{F5B9949C-6542-4397-9621-ABC07881928C}" srcId="{81A3DCA4-51CF-4936-8A0D-D9B2F08FCE92}" destId="{EFD61F1F-BF80-4EB8-9E92-8240BD272507}" srcOrd="4" destOrd="0" parTransId="{A5457212-D2C4-42CC-A98D-9E2090DEED9E}" sibTransId="{0C95DCE7-76BA-47DC-AEB1-8F7141B46C2D}"/>
    <dgm:cxn modelId="{8BDA9772-2D46-422D-8429-82A29C1D5C6C}" type="presOf" srcId="{EFD61F1F-BF80-4EB8-9E92-8240BD272507}" destId="{21D45A6E-8116-41AE-94F8-EDCD953E48B7}" srcOrd="0" destOrd="4" presId="urn:microsoft.com/office/officeart/2005/8/layout/chevron2"/>
    <dgm:cxn modelId="{B87954B3-7EF2-49F5-8229-3AFB5DB6F0E2}" srcId="{81A3DCA4-51CF-4936-8A0D-D9B2F08FCE92}" destId="{9542E522-8E03-419B-9F89-43D8665758F3}" srcOrd="5" destOrd="0" parTransId="{82102840-1196-44DC-B833-2E00C26E2826}" sibTransId="{935D0FAF-9056-4B72-93DA-1E5887035E15}"/>
    <dgm:cxn modelId="{CFD28FE7-4CFC-4F51-B6D4-5F1970D5D0F6}" type="presOf" srcId="{814F77E8-36D4-4F31-B191-CB0ABF4E1568}" destId="{55D4655B-2A18-4DD6-A278-993EA1BCDC91}" srcOrd="0" destOrd="1" presId="urn:microsoft.com/office/officeart/2005/8/layout/chevron2"/>
    <dgm:cxn modelId="{D63302BE-8A98-4393-99F2-0E4771D4E575}" type="presOf" srcId="{EF16BFE0-8B6C-4EDD-8CF9-4040689ABCFA}" destId="{21D45A6E-8116-41AE-94F8-EDCD953E48B7}" srcOrd="0" destOrd="9" presId="urn:microsoft.com/office/officeart/2005/8/layout/chevron2"/>
    <dgm:cxn modelId="{2CD5C457-855D-49D9-9607-C00416C44D4D}" type="presOf" srcId="{F117B0FF-9191-48B2-A0DA-E469364E7EA5}" destId="{ADE7D9A1-87BB-4A5E-9461-09164829FD9B}" srcOrd="0" destOrd="2" presId="urn:microsoft.com/office/officeart/2005/8/layout/chevron2"/>
    <dgm:cxn modelId="{64379C63-0EFE-4FB1-8924-B6EE53FE0F00}" srcId="{CB68FAF1-A08E-4458-9B25-BF7D67F29577}" destId="{756E9CBF-3596-4F6C-8999-0EFE9F71FABF}" srcOrd="1" destOrd="0" parTransId="{7E5E100A-F901-4E9B-A913-AF3E59B6C751}" sibTransId="{4A12BDE9-8E74-4B84-B77B-B5B1A2A5E7AE}"/>
    <dgm:cxn modelId="{868EE651-EEE0-449F-A493-29128F43BC0C}" srcId="{183070D8-B25F-4D4F-B8F9-D9D3392ECD6F}" destId="{CB68FAF1-A08E-4458-9B25-BF7D67F29577}" srcOrd="1" destOrd="0" parTransId="{500E5B74-90B2-487A-A886-740BEEC5FEAA}" sibTransId="{124679C5-EB6F-41E0-8D6F-7D2F7CC3DD20}"/>
    <dgm:cxn modelId="{A5E846CF-1F1B-4B1E-BB10-E78E327E45D0}" type="presOf" srcId="{0673EB82-3742-437D-93AB-16B077612513}" destId="{ADE7D9A1-87BB-4A5E-9461-09164829FD9B}" srcOrd="0" destOrd="5" presId="urn:microsoft.com/office/officeart/2005/8/layout/chevron2"/>
    <dgm:cxn modelId="{BD12B97A-6E36-4AD7-82CC-0423EF0417B2}" srcId="{CB68FAF1-A08E-4458-9B25-BF7D67F29577}" destId="{F117B0FF-9191-48B2-A0DA-E469364E7EA5}" srcOrd="2" destOrd="0" parTransId="{7E1DDF6D-626E-420D-8AE5-69BD52767CDF}" sibTransId="{CC5DE047-0674-44B2-9FBD-FDA81CFDFACA}"/>
    <dgm:cxn modelId="{394AA05F-A9CA-4BA1-AE6E-BE1208D54CA7}" type="presOf" srcId="{183070D8-B25F-4D4F-B8F9-D9D3392ECD6F}" destId="{84D9551F-57CB-48A8-AD76-91A454516BF2}" srcOrd="0" destOrd="0" presId="urn:microsoft.com/office/officeart/2005/8/layout/chevron2"/>
    <dgm:cxn modelId="{038C69D4-5439-49EF-B0DC-8A06BABB7539}" srcId="{183070D8-B25F-4D4F-B8F9-D9D3392ECD6F}" destId="{81A3DCA4-51CF-4936-8A0D-D9B2F08FCE92}" srcOrd="2" destOrd="0" parTransId="{F12B89CB-B4EC-4520-AF37-F49A41BB0D9B}" sibTransId="{E1DD47A6-C9D8-4834-85B8-C052F2BA960E}"/>
    <dgm:cxn modelId="{C412BDB9-B5EB-4F13-BDA9-F9ED9E0C9CA3}" type="presOf" srcId="{9542E522-8E03-419B-9F89-43D8665758F3}" destId="{21D45A6E-8116-41AE-94F8-EDCD953E48B7}" srcOrd="0" destOrd="5" presId="urn:microsoft.com/office/officeart/2005/8/layout/chevron2"/>
    <dgm:cxn modelId="{8B481C64-E943-4AF5-BCC7-2CCE214D9889}" type="presOf" srcId="{BEB0C27D-5D8E-422A-8B8A-D5F62856B921}" destId="{21D45A6E-8116-41AE-94F8-EDCD953E48B7}" srcOrd="0" destOrd="7" presId="urn:microsoft.com/office/officeart/2005/8/layout/chevron2"/>
    <dgm:cxn modelId="{EA563AD8-7B3D-4899-8DB2-6108FDB81BD3}" type="presOf" srcId="{3C4C6F80-6F14-4063-BC23-CA076A1D1286}" destId="{21D45A6E-8116-41AE-94F8-EDCD953E48B7}" srcOrd="0" destOrd="0" presId="urn:microsoft.com/office/officeart/2005/8/layout/chevron2"/>
    <dgm:cxn modelId="{77DE8582-BC8E-4930-8764-086C0A6B4FF6}" type="presParOf" srcId="{84D9551F-57CB-48A8-AD76-91A454516BF2}" destId="{F7546F85-5208-4C23-8CEF-601AE76BF55C}" srcOrd="0" destOrd="0" presId="urn:microsoft.com/office/officeart/2005/8/layout/chevron2"/>
    <dgm:cxn modelId="{BCA9A39C-DFC2-426A-84AB-99FA19DA26AC}" type="presParOf" srcId="{F7546F85-5208-4C23-8CEF-601AE76BF55C}" destId="{31F21D34-9DCA-40D8-886B-BA603F5CAB9E}" srcOrd="0" destOrd="0" presId="urn:microsoft.com/office/officeart/2005/8/layout/chevron2"/>
    <dgm:cxn modelId="{70571BB8-2716-43E9-B564-B84E935CDB2E}" type="presParOf" srcId="{F7546F85-5208-4C23-8CEF-601AE76BF55C}" destId="{55D4655B-2A18-4DD6-A278-993EA1BCDC91}" srcOrd="1" destOrd="0" presId="urn:microsoft.com/office/officeart/2005/8/layout/chevron2"/>
    <dgm:cxn modelId="{9D95041C-B0A3-4521-B9A2-B1879A31D06C}" type="presParOf" srcId="{84D9551F-57CB-48A8-AD76-91A454516BF2}" destId="{AB9A50AE-C1F5-4DF4-9DCC-74F59B4154D6}" srcOrd="1" destOrd="0" presId="urn:microsoft.com/office/officeart/2005/8/layout/chevron2"/>
    <dgm:cxn modelId="{8358C001-C4DF-4F85-A5EA-A5063D30F8E9}" type="presParOf" srcId="{84D9551F-57CB-48A8-AD76-91A454516BF2}" destId="{018A5D84-6E7D-4E8B-B0C2-15C6F5F96C5C}" srcOrd="2" destOrd="0" presId="urn:microsoft.com/office/officeart/2005/8/layout/chevron2"/>
    <dgm:cxn modelId="{853D7308-87AD-440A-832E-DB5BD95552D4}" type="presParOf" srcId="{018A5D84-6E7D-4E8B-B0C2-15C6F5F96C5C}" destId="{8C97AAE7-85AA-4A55-9CE9-B087BE0B99DD}" srcOrd="0" destOrd="0" presId="urn:microsoft.com/office/officeart/2005/8/layout/chevron2"/>
    <dgm:cxn modelId="{E272E501-5053-44D2-81CC-6541A59D2383}" type="presParOf" srcId="{018A5D84-6E7D-4E8B-B0C2-15C6F5F96C5C}" destId="{ADE7D9A1-87BB-4A5E-9461-09164829FD9B}" srcOrd="1" destOrd="0" presId="urn:microsoft.com/office/officeart/2005/8/layout/chevron2"/>
    <dgm:cxn modelId="{742DF6D6-C8DD-488D-B716-6EC68BEDD0C3}" type="presParOf" srcId="{84D9551F-57CB-48A8-AD76-91A454516BF2}" destId="{2CBF893D-27A1-4727-AC10-6463C189E410}" srcOrd="3" destOrd="0" presId="urn:microsoft.com/office/officeart/2005/8/layout/chevron2"/>
    <dgm:cxn modelId="{D452FDD8-93D2-4C58-AC14-D7B2FC79AB08}" type="presParOf" srcId="{84D9551F-57CB-48A8-AD76-91A454516BF2}" destId="{87CA818B-CE26-4DF8-AF23-70D8C6E1455C}" srcOrd="4" destOrd="0" presId="urn:microsoft.com/office/officeart/2005/8/layout/chevron2"/>
    <dgm:cxn modelId="{284EBD31-8240-42E5-8A31-5F9B9BE539BA}" type="presParOf" srcId="{87CA818B-CE26-4DF8-AF23-70D8C6E1455C}" destId="{AB170E19-BF81-4DD8-8685-E3C8BCE431F9}" srcOrd="0" destOrd="0" presId="urn:microsoft.com/office/officeart/2005/8/layout/chevron2"/>
    <dgm:cxn modelId="{9011BA88-DF79-464E-BAF9-07B84B1F02F5}" type="presParOf" srcId="{87CA818B-CE26-4DF8-AF23-70D8C6E1455C}" destId="{21D45A6E-8116-41AE-94F8-EDCD953E48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F21D34-9DCA-40D8-886B-BA603F5CAB9E}">
      <dsp:nvSpPr>
        <dsp:cNvPr id="0" name=""/>
        <dsp:cNvSpPr/>
      </dsp:nvSpPr>
      <dsp:spPr>
        <a:xfrm rot="5400000">
          <a:off x="-254068" y="335440"/>
          <a:ext cx="1506832" cy="105478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Педагоги специального образования</a:t>
          </a:r>
          <a:endParaRPr lang="ru-RU" sz="1100" kern="1200" dirty="0"/>
        </a:p>
      </dsp:txBody>
      <dsp:txXfrm rot="-5400000">
        <a:off x="-28043" y="636806"/>
        <a:ext cx="1054782" cy="452050"/>
      </dsp:txXfrm>
    </dsp:sp>
    <dsp:sp modelId="{55D4655B-2A18-4DD6-A278-993EA1BCDC91}">
      <dsp:nvSpPr>
        <dsp:cNvPr id="0" name=""/>
        <dsp:cNvSpPr/>
      </dsp:nvSpPr>
      <dsp:spPr>
        <a:xfrm rot="5400000">
          <a:off x="3369573" y="-2233419"/>
          <a:ext cx="979956" cy="56656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Учитель -логопед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Музыкальный руководитель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Педагог-психолог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Воспитатель по обучению татарскому языку</a:t>
          </a:r>
          <a:endParaRPr lang="ru-RU" sz="1400" kern="1200" dirty="0"/>
        </a:p>
      </dsp:txBody>
      <dsp:txXfrm rot="-5400000">
        <a:off x="1026739" y="157253"/>
        <a:ext cx="5617787" cy="884280"/>
      </dsp:txXfrm>
    </dsp:sp>
    <dsp:sp modelId="{8C97AAE7-85AA-4A55-9CE9-B087BE0B99DD}">
      <dsp:nvSpPr>
        <dsp:cNvPr id="0" name=""/>
        <dsp:cNvSpPr/>
      </dsp:nvSpPr>
      <dsp:spPr>
        <a:xfrm rot="5400000">
          <a:off x="-197980" y="2022421"/>
          <a:ext cx="1506832" cy="1166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Кружки</a:t>
          </a:r>
          <a:endParaRPr lang="ru-RU" sz="1800" kern="1200" dirty="0"/>
        </a:p>
      </dsp:txBody>
      <dsp:txXfrm rot="-5400000">
        <a:off x="-28043" y="2435963"/>
        <a:ext cx="1166958" cy="339874"/>
      </dsp:txXfrm>
    </dsp:sp>
    <dsp:sp modelId="{ADE7D9A1-87BB-4A5E-9461-09164829FD9B}">
      <dsp:nvSpPr>
        <dsp:cNvPr id="0" name=""/>
        <dsp:cNvSpPr/>
      </dsp:nvSpPr>
      <dsp:spPr>
        <a:xfrm rot="5400000">
          <a:off x="2975089" y="-578815"/>
          <a:ext cx="1762347" cy="56656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Ментальная арифметика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Ученый малыш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Вокальная студия «Радуга»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/>
            <a:t>Логоритмика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/>
            <a:t>Речецветик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/>
            <a:t>АБВГДейка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Чудесная мастерская</a:t>
          </a:r>
          <a:endParaRPr lang="ru-RU" sz="1400" kern="1200" dirty="0"/>
        </a:p>
      </dsp:txBody>
      <dsp:txXfrm rot="-5400000">
        <a:off x="1023451" y="1458854"/>
        <a:ext cx="5579594" cy="1590285"/>
      </dsp:txXfrm>
    </dsp:sp>
    <dsp:sp modelId="{AB170E19-BF81-4DD8-8685-E3C8BCE431F9}">
      <dsp:nvSpPr>
        <dsp:cNvPr id="0" name=""/>
        <dsp:cNvSpPr/>
      </dsp:nvSpPr>
      <dsp:spPr>
        <a:xfrm rot="5400000">
          <a:off x="-254068" y="3810128"/>
          <a:ext cx="1506832" cy="105478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Кабинеты</a:t>
          </a:r>
          <a:endParaRPr lang="ru-RU" sz="1800" kern="1200" dirty="0"/>
        </a:p>
      </dsp:txBody>
      <dsp:txXfrm rot="-5400000">
        <a:off x="-28043" y="4111494"/>
        <a:ext cx="1054782" cy="452050"/>
      </dsp:txXfrm>
    </dsp:sp>
    <dsp:sp modelId="{21D45A6E-8116-41AE-94F8-EDCD953E48B7}">
      <dsp:nvSpPr>
        <dsp:cNvPr id="0" name=""/>
        <dsp:cNvSpPr/>
      </dsp:nvSpPr>
      <dsp:spPr>
        <a:xfrm rot="5400000">
          <a:off x="2989827" y="1241011"/>
          <a:ext cx="1739447" cy="56656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Методический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Логопедический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Медицинский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Татарский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Психолога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Сенсорная комната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Физкультурный зал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/>
            <a:t>Музыкальный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1026739" y="3289013"/>
        <a:ext cx="5580712" cy="1569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2FFBC-5F39-496F-93FB-E29FE767DA24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64921-E322-4846-A5C3-785384010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85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23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66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7746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19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587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9703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0239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724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866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32475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465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736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338" y="260648"/>
            <a:ext cx="8717662" cy="158417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i="1" dirty="0" smtClean="0">
                <a:solidFill>
                  <a:srgbClr val="3333FF"/>
                </a:solidFill>
              </a:rPr>
              <a:t>МБДОУ </a:t>
            </a:r>
            <a:r>
              <a:rPr lang="ru-RU" sz="2800" i="1" dirty="0">
                <a:solidFill>
                  <a:srgbClr val="3333FF"/>
                </a:solidFill>
              </a:rPr>
              <a:t>«Детский сад № </a:t>
            </a:r>
            <a:r>
              <a:rPr lang="ru-RU" sz="2800" i="1" dirty="0" smtClean="0">
                <a:solidFill>
                  <a:srgbClr val="3333FF"/>
                </a:solidFill>
              </a:rPr>
              <a:t>8 </a:t>
            </a:r>
            <a:br>
              <a:rPr lang="ru-RU" sz="2800" i="1" dirty="0" smtClean="0">
                <a:solidFill>
                  <a:srgbClr val="3333FF"/>
                </a:solidFill>
              </a:rPr>
            </a:br>
            <a:r>
              <a:rPr lang="ru-RU" sz="2800" i="1" dirty="0" smtClean="0">
                <a:solidFill>
                  <a:srgbClr val="3333FF"/>
                </a:solidFill>
              </a:rPr>
              <a:t>комбинированного вида» </a:t>
            </a:r>
            <a:br>
              <a:rPr lang="ru-RU" sz="2800" i="1" dirty="0" smtClean="0">
                <a:solidFill>
                  <a:srgbClr val="3333FF"/>
                </a:solidFill>
              </a:rPr>
            </a:br>
            <a:r>
              <a:rPr lang="ru-RU" sz="2800" i="1" dirty="0" smtClean="0">
                <a:solidFill>
                  <a:srgbClr val="3333FF"/>
                </a:solidFill>
              </a:rPr>
              <a:t>Советского </a:t>
            </a:r>
            <a:r>
              <a:rPr lang="ru-RU" sz="2800" i="1" dirty="0">
                <a:solidFill>
                  <a:srgbClr val="3333FF"/>
                </a:solidFill>
              </a:rPr>
              <a:t>района г. Казани</a:t>
            </a:r>
            <a:r>
              <a:rPr lang="ru-RU" sz="3200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3200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200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3200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200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3200" i="1" dirty="0">
                <a:solidFill>
                  <a:schemeClr val="bg2">
                    <a:lumMod val="50000"/>
                  </a:schemeClr>
                </a:solidFill>
              </a:rPr>
            </a:br>
            <a:endParaRPr lang="ru-RU" sz="24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6096000" cy="428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426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88640"/>
            <a:ext cx="5040560" cy="1010740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594751517"/>
              </p:ext>
            </p:extLst>
          </p:nvPr>
        </p:nvGraphicFramePr>
        <p:xfrm>
          <a:off x="1524000" y="1397000"/>
          <a:ext cx="6720408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1467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83568" y="548680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 panose="020B0603020202020204" pitchFamily="34" charset="0"/>
              </a:rPr>
              <a:t>ФОП ДО: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 panose="020B0603020202020204" pitchFamily="34" charset="0"/>
              </a:rPr>
              <a:t>новая федеральная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 panose="020B0603020202020204" pitchFamily="34" charset="0"/>
              </a:rPr>
              <a:t>образовательная программа дошкольного образования</a:t>
            </a: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96952"/>
            <a:ext cx="5206416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813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7" cy="64087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Уважаемые родители!</a:t>
            </a:r>
            <a:br>
              <a:rPr lang="ru-RU" sz="20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</a:br>
            <a:r>
              <a:rPr lang="ru-RU" sz="16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/>
            </a:r>
            <a:br>
              <a:rPr lang="ru-RU" sz="16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С</a:t>
            </a:r>
            <a:r>
              <a:rPr lang="ru-RU" alt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altLang="ru-RU" sz="20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дошкольные учреждения начнут работать по новой федеральной образовательной программе дошкольного образования (ФОП ДО). </a:t>
            </a:r>
            <a:b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/>
            </a:r>
            <a:br>
              <a:rPr lang="ru-RU" altLang="ru-RU" sz="20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ФЕДЕРАЛЬНАЯ ОБРАЗОВАТЕЛЬНАЯ ПРОГРАММА </a:t>
            </a:r>
            <a:b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ДОШКОЛЬНОГО  ОБРАЗОВАНИЯ </a:t>
            </a:r>
            <a:b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– </a:t>
            </a:r>
            <a:r>
              <a:rPr lang="ru-RU" altLang="ru-RU" sz="24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это </a:t>
            </a:r>
            <a:r>
              <a:rPr lang="ru-RU" altLang="ru-RU" sz="24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обязательный для всех детских садов документ </a:t>
            </a:r>
            <a:br>
              <a:rPr lang="ru-RU" altLang="ru-RU" sz="240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утвержден Приказом </a:t>
            </a:r>
            <a:r>
              <a:rPr lang="ru-RU" sz="2000" b="0" dirty="0" err="1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Минпросвещения</a:t>
            </a: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 от 25.11 2022г. № 1028.</a:t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sz="16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/>
            </a:r>
            <a:br>
              <a:rPr lang="ru-RU" sz="16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</a:br>
            <a:r>
              <a:rPr lang="ru-RU" altLang="ru-RU" sz="200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ФОП ДО </a:t>
            </a: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r>
              <a:rPr lang="ru-RU" sz="1600" b="0" dirty="0">
                <a:solidFill>
                  <a:srgbClr val="B4DCFA">
                    <a:lumMod val="25000"/>
                  </a:srgbClr>
                </a:solidFill>
                <a:effectLst/>
                <a:latin typeface="Georgia" panose="02040502050405020303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25000"/>
                  </a:srgbClr>
                </a:solidFill>
                <a:effectLst/>
                <a:latin typeface="Georgia" panose="02040502050405020303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438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136903" cy="5328592"/>
          </a:xfrm>
        </p:spPr>
        <p:txBody>
          <a:bodyPr/>
          <a:lstStyle/>
          <a:p>
            <a:pPr marL="0" lvl="0" indent="0" algn="ctr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ru-RU" altLang="ru-RU" sz="3600" b="0" u="sng" dirty="0">
                <a:ln w="0"/>
                <a:solidFill>
                  <a:srgbClr val="3333FF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Цель ФОП ДО </a:t>
            </a:r>
            <a:r>
              <a:rPr lang="ru-RU" altLang="ru-RU" sz="280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– </a:t>
            </a:r>
            <a:r>
              <a:rPr lang="ru-RU" altLang="ru-RU" sz="280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r>
              <a:rPr lang="ru-RU" altLang="ru-RU" sz="28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28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endParaRPr lang="ru-RU" dirty="0">
              <a:solidFill>
                <a:srgbClr val="3333FF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384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388" y="2298818"/>
            <a:ext cx="3237257" cy="21459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32" y="3893856"/>
            <a:ext cx="2901948" cy="15972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11" y="1459821"/>
            <a:ext cx="2786113" cy="19691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4705" y="4098018"/>
            <a:ext cx="2316681" cy="2371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1002" y="1252468"/>
            <a:ext cx="3084843" cy="18106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3007" y="3686574"/>
            <a:ext cx="3231160" cy="18045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9632" y="145342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>
                <a:solidFill>
                  <a:srgbClr val="3333FF"/>
                </a:solidFill>
                <a:effectLst>
                  <a:reflection blurRad="6350" stA="55000" endA="300" endPos="45500" dir="5400000" sy="-100000" algn="bl" rotWithShape="0"/>
                </a:effectLst>
                <a:latin typeface="Trebuchet MS" panose="020B0603020202020204" pitchFamily="34" charset="0"/>
                <a:ea typeface="+mj-ea"/>
                <a:cs typeface="Arial" panose="020B0604020202020204" pitchFamily="34" charset="0"/>
              </a:rPr>
              <a:t>Образовательные области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35699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640959" cy="6597352"/>
          </a:xfrm>
        </p:spPr>
        <p:txBody>
          <a:bodyPr/>
          <a:lstStyle/>
          <a:p>
            <a:pPr marL="0" lvl="0" indent="0" algn="ctr" fontAlgn="t">
              <a:spcBef>
                <a:spcPts val="0"/>
              </a:spcBef>
              <a:buNone/>
              <a:defRPr/>
            </a:pPr>
            <a:r>
              <a:rPr lang="ru-RU" sz="24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3333FF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ФОП ДО - это норматив, который был разработан для осуществления  следующих функций</a:t>
            </a:r>
            <a:r>
              <a:rPr lang="ru-RU" sz="2400" b="0" dirty="0">
                <a:solidFill>
                  <a:srgbClr val="3333FF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:</a:t>
            </a:r>
            <a:r>
              <a:rPr lang="ru-RU" sz="24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4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создать единое федеральное образовательное пространство для воспитания и развития дошкольников;</a:t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r>
              <a:rPr lang="ru-RU" sz="2000" b="0" dirty="0">
                <a:solidFill>
                  <a:srgbClr val="3333FF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воспитывать и развивать ребенка с активной гражданской позицией, патриотическими взглядами и ценностям</a:t>
            </a:r>
            <a: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и.</a:t>
            </a:r>
            <a:br>
              <a:rPr lang="ru-RU" sz="2000" b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704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1147763"/>
            <a:ext cx="9278938" cy="456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46700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425</TotalTime>
  <Words>81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Воздушный поток</vt:lpstr>
      <vt:lpstr>1_Воздушный поток</vt:lpstr>
      <vt:lpstr>МБДОУ «Детский сад № 8  комбинированного вида»  Советского района г. Казани   </vt:lpstr>
      <vt:lpstr>Презентация PowerPoint</vt:lpstr>
      <vt:lpstr>Презентация PowerPoint</vt:lpstr>
      <vt:lpstr>Уважаемые родители!  С 1 сентября 2023 года дошкольные учреждения начнут работать по новой федеральной образовательной программе дошкольного образования (ФОП ДО).   ФЕДЕРАЛЬНАЯ ОБРАЗОВАТЕЛЬНАЯ ПРОГРАММА  ДОШКОЛЬНОГО  ОБРАЗОВАНИЯ  – это обязательный для всех детских садов документ  утвержден Приказом Минпросвещения от 25.11 2022г. № 1028.  ФОП ДО 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 </vt:lpstr>
      <vt:lpstr>Цель ФОП ДО 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 </vt:lpstr>
      <vt:lpstr>Презентация PowerPoint</vt:lpstr>
      <vt:lpstr> ФОП ДО - это норматив, который был разработан для осуществления  следующих функций:   создать единое федеральное образовательное пространство для воспитания и развития дошкольников;  обеспечить детям и родителям равные и качественные условия дошкольного образования на всей территории России;  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  воспитывать и развивать ребенка с активной гражданской позицией, патриотическими взглядами и ценностями.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«Детский сад № 394 комбинированного вида с татарским языком воспитания и обучения»</dc:title>
  <dc:creator>Af</dc:creator>
  <cp:lastModifiedBy>!</cp:lastModifiedBy>
  <cp:revision>83</cp:revision>
  <dcterms:created xsi:type="dcterms:W3CDTF">2022-10-25T08:25:16Z</dcterms:created>
  <dcterms:modified xsi:type="dcterms:W3CDTF">2023-11-20T06:09:27Z</dcterms:modified>
</cp:coreProperties>
</file>